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8" r:id="rId11"/>
    <p:sldId id="269" r:id="rId12"/>
    <p:sldId id="270" r:id="rId13"/>
    <p:sldId id="267" r:id="rId14"/>
    <p:sldId id="262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1EBD-6C39-4F2E-AC99-FA01BD7A6864}" type="datetimeFigureOut">
              <a:rPr lang="en-IN" smtClean="0"/>
              <a:t>26-08-2020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F539B-75C0-4F30-9CD1-3CF1BD4A79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2338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1EBD-6C39-4F2E-AC99-FA01BD7A6864}" type="datetimeFigureOut">
              <a:rPr lang="en-IN" smtClean="0"/>
              <a:t>26-08-2020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F539B-75C0-4F30-9CD1-3CF1BD4A79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1617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1EBD-6C39-4F2E-AC99-FA01BD7A6864}" type="datetimeFigureOut">
              <a:rPr lang="en-IN" smtClean="0"/>
              <a:t>26-08-2020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F539B-75C0-4F30-9CD1-3CF1BD4A79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1639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1EBD-6C39-4F2E-AC99-FA01BD7A6864}" type="datetimeFigureOut">
              <a:rPr lang="en-IN" smtClean="0"/>
              <a:t>26-08-2020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F539B-75C0-4F30-9CD1-3CF1BD4A79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6230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1EBD-6C39-4F2E-AC99-FA01BD7A6864}" type="datetimeFigureOut">
              <a:rPr lang="en-IN" smtClean="0"/>
              <a:t>26-08-2020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F539B-75C0-4F30-9CD1-3CF1BD4A79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1759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1EBD-6C39-4F2E-AC99-FA01BD7A6864}" type="datetimeFigureOut">
              <a:rPr lang="en-IN" smtClean="0"/>
              <a:t>26-08-2020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F539B-75C0-4F30-9CD1-3CF1BD4A79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710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1EBD-6C39-4F2E-AC99-FA01BD7A6864}" type="datetimeFigureOut">
              <a:rPr lang="en-IN" smtClean="0"/>
              <a:t>26-08-2020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F539B-75C0-4F30-9CD1-3CF1BD4A79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5320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1EBD-6C39-4F2E-AC99-FA01BD7A6864}" type="datetimeFigureOut">
              <a:rPr lang="en-IN" smtClean="0"/>
              <a:t>26-08-2020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F539B-75C0-4F30-9CD1-3CF1BD4A79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9280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1EBD-6C39-4F2E-AC99-FA01BD7A6864}" type="datetimeFigureOut">
              <a:rPr lang="en-IN" smtClean="0"/>
              <a:t>26-08-2020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F539B-75C0-4F30-9CD1-3CF1BD4A79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2421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1EBD-6C39-4F2E-AC99-FA01BD7A6864}" type="datetimeFigureOut">
              <a:rPr lang="en-IN" smtClean="0"/>
              <a:t>26-08-2020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F539B-75C0-4F30-9CD1-3CF1BD4A79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582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1EBD-6C39-4F2E-AC99-FA01BD7A6864}" type="datetimeFigureOut">
              <a:rPr lang="en-IN" smtClean="0"/>
              <a:t>26-08-2020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F539B-75C0-4F30-9CD1-3CF1BD4A79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1992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31EBD-6C39-4F2E-AC99-FA01BD7A6864}" type="datetimeFigureOut">
              <a:rPr lang="en-IN" smtClean="0"/>
              <a:t>26-08-2020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F539B-75C0-4F30-9CD1-3CF1BD4A79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0565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4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389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631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457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058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6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00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579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852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99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100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619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42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763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5</cp:revision>
  <dcterms:created xsi:type="dcterms:W3CDTF">2020-08-26T05:31:41Z</dcterms:created>
  <dcterms:modified xsi:type="dcterms:W3CDTF">2020-08-26T05:56:54Z</dcterms:modified>
</cp:coreProperties>
</file>